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351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8375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8088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2081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42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300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8676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246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4164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3960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1060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194B9-BFD2-4FAA-869E-364D124DB07A}" type="datetimeFigureOut">
              <a:rPr lang="et-EE" smtClean="0"/>
              <a:t>23.09.2020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BE754-3F8A-41EB-BE4D-054FCAE3711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88230"/>
            <a:ext cx="1219199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 smtClean="0">
                <a:latin typeface="Corbel" panose="020B0503020204020204" pitchFamily="34" charset="0"/>
              </a:rPr>
              <a:t>Teematund</a:t>
            </a:r>
            <a:r>
              <a:rPr lang="en-US" altLang="en-US" sz="3200" dirty="0" smtClean="0">
                <a:latin typeface="Corbel" panose="020B0503020204020204" pitchFamily="34" charset="0"/>
              </a:rPr>
              <a:t> </a:t>
            </a:r>
            <a:r>
              <a:rPr lang="et-EE" altLang="en-US" sz="3200" dirty="0" smtClean="0">
                <a:latin typeface="Corbel" panose="020B0503020204020204" pitchFamily="34" charset="0"/>
              </a:rPr>
              <a:t>„Raamatu teekond“</a:t>
            </a:r>
          </a:p>
          <a:p>
            <a:pPr algn="ctr"/>
            <a:r>
              <a:rPr lang="et-EE" altLang="en-US" sz="3600" dirty="0" smtClean="0">
                <a:latin typeface="Corbel" panose="020B0503020204020204" pitchFamily="34" charset="0"/>
              </a:rPr>
              <a:t>...................................................................................................</a:t>
            </a:r>
          </a:p>
          <a:p>
            <a:pPr algn="ctr"/>
            <a:endParaRPr lang="et-EE" dirty="0" smtClean="0">
              <a:latin typeface="Corbel" panose="020B0503020204020204" pitchFamily="34" charset="0"/>
            </a:endParaRPr>
          </a:p>
          <a:p>
            <a:pPr algn="ctr"/>
            <a:r>
              <a:rPr lang="en-US" altLang="en-US" dirty="0">
                <a:latin typeface="Corbel" panose="020B0503020204020204" pitchFamily="34" charset="0"/>
              </a:rPr>
              <a:t>Eesti </a:t>
            </a:r>
            <a:r>
              <a:rPr lang="en-US" altLang="en-US" dirty="0" err="1">
                <a:latin typeface="Corbel" panose="020B0503020204020204" pitchFamily="34" charset="0"/>
              </a:rPr>
              <a:t>Lastekirjanduse</a:t>
            </a:r>
            <a:r>
              <a:rPr lang="en-US" altLang="en-US" dirty="0">
                <a:latin typeface="Corbel" panose="020B0503020204020204" pitchFamily="34" charset="0"/>
              </a:rPr>
              <a:t> </a:t>
            </a:r>
            <a:r>
              <a:rPr lang="en-US" altLang="en-US" dirty="0" err="1" smtClean="0">
                <a:latin typeface="Corbel" panose="020B0503020204020204" pitchFamily="34" charset="0"/>
              </a:rPr>
              <a:t>Keskus</a:t>
            </a:r>
            <a:endParaRPr lang="en-US" altLang="en-US" dirty="0">
              <a:latin typeface="Corbel" panose="020B0503020204020204" pitchFamily="34" charset="0"/>
            </a:endParaRPr>
          </a:p>
          <a:p>
            <a:pPr algn="ctr"/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62" y="832748"/>
            <a:ext cx="3553559" cy="35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1368" y="117988"/>
            <a:ext cx="4827091" cy="683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t-EE" sz="2800" b="1" dirty="0"/>
              <a:t>Jaan </a:t>
            </a:r>
            <a:r>
              <a:rPr lang="et-EE" sz="2800" b="1" dirty="0" err="1"/>
              <a:t>Pehk</a:t>
            </a:r>
            <a:r>
              <a:rPr lang="et-EE" sz="2800" b="1" dirty="0"/>
              <a:t/>
            </a:r>
            <a:br>
              <a:rPr lang="et-EE" sz="2800" b="1" dirty="0"/>
            </a:br>
            <a:r>
              <a:rPr lang="et-EE" sz="2800" b="1" dirty="0"/>
              <a:t>HEAD </a:t>
            </a:r>
            <a:r>
              <a:rPr lang="et-EE" sz="2800" b="1" dirty="0" smtClean="0"/>
              <a:t>RAAMATUD</a:t>
            </a:r>
          </a:p>
          <a:p>
            <a:pPr fontAlgn="base"/>
            <a:endParaRPr lang="et-EE" sz="2800" dirty="0"/>
          </a:p>
          <a:p>
            <a:pPr fontAlgn="base"/>
            <a:r>
              <a:rPr lang="et-EE" sz="2800" dirty="0"/>
              <a:t>raamatuid saab panna virna</a:t>
            </a:r>
            <a:br>
              <a:rPr lang="et-EE" sz="2800" dirty="0"/>
            </a:br>
            <a:r>
              <a:rPr lang="et-EE" sz="2800" dirty="0"/>
              <a:t>ridadesse riiulisse</a:t>
            </a:r>
            <a:br>
              <a:rPr lang="et-EE" sz="2800" dirty="0"/>
            </a:br>
            <a:r>
              <a:rPr lang="et-EE" sz="2800" dirty="0"/>
              <a:t>raamat annab hüva nõu kui</a:t>
            </a:r>
            <a:br>
              <a:rPr lang="et-EE" sz="2800" dirty="0"/>
            </a:br>
            <a:r>
              <a:rPr lang="et-EE" sz="2800" dirty="0"/>
              <a:t>_  _  _  _  on jooksnud </a:t>
            </a:r>
            <a:r>
              <a:rPr lang="et-EE" sz="2800" dirty="0" smtClean="0"/>
              <a:t>viiulisse</a:t>
            </a:r>
          </a:p>
          <a:p>
            <a:pPr fontAlgn="base"/>
            <a:endParaRPr lang="et-EE" sz="2800" dirty="0"/>
          </a:p>
          <a:p>
            <a:pPr fontAlgn="base"/>
            <a:r>
              <a:rPr lang="et-EE" sz="2800" dirty="0"/>
              <a:t>raamatus on häid retsepte</a:t>
            </a:r>
            <a:br>
              <a:rPr lang="et-EE" sz="2800" dirty="0"/>
            </a:br>
            <a:r>
              <a:rPr lang="et-EE" sz="2800" dirty="0"/>
              <a:t>teistes keeltes  _  _  _  _  _  sõnu</a:t>
            </a:r>
            <a:br>
              <a:rPr lang="et-EE" sz="2800" dirty="0"/>
            </a:br>
            <a:r>
              <a:rPr lang="et-EE" sz="2800" dirty="0"/>
              <a:t>piltidega muinasjutte</a:t>
            </a:r>
            <a:br>
              <a:rPr lang="et-EE" sz="2800" dirty="0"/>
            </a:br>
            <a:r>
              <a:rPr lang="et-EE" sz="2800" dirty="0"/>
              <a:t>vahvaid vaimuteri </a:t>
            </a:r>
            <a:r>
              <a:rPr lang="et-EE" sz="2800" dirty="0" smtClean="0"/>
              <a:t>vanu</a:t>
            </a:r>
          </a:p>
          <a:p>
            <a:pPr fontAlgn="base"/>
            <a:endParaRPr lang="et-EE" sz="2800" dirty="0"/>
          </a:p>
          <a:p>
            <a:pPr fontAlgn="base"/>
            <a:r>
              <a:rPr lang="et-EE" sz="2800" dirty="0"/>
              <a:t>raamat annab  _  _  _  _  nõu</a:t>
            </a:r>
            <a:br>
              <a:rPr lang="et-EE" sz="2800" dirty="0"/>
            </a:br>
            <a:r>
              <a:rPr lang="et-EE" sz="2800" dirty="0"/>
              <a:t>silmaring ei hüüa tulles</a:t>
            </a:r>
          </a:p>
          <a:p>
            <a:endParaRPr lang="et-E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65" y="117988"/>
            <a:ext cx="3553559" cy="3553559"/>
          </a:xfrm>
          <a:prstGeom prst="rect">
            <a:avLst/>
          </a:prstGeom>
        </p:spPr>
      </p:pic>
      <p:pic>
        <p:nvPicPr>
          <p:cNvPr id="4" name="Lisa 2_Head raamatud_heli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8670" y="429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9" y="0"/>
            <a:ext cx="914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67</Words>
  <Application>Microsoft Office PowerPoint</Application>
  <PresentationFormat>Widescreen</PresentationFormat>
  <Paragraphs>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Anneli Kengsepp</dc:creator>
  <cp:lastModifiedBy>Anneli Kengsepp</cp:lastModifiedBy>
  <cp:revision>6</cp:revision>
  <dcterms:created xsi:type="dcterms:W3CDTF">2019-10-01T16:05:29Z</dcterms:created>
  <dcterms:modified xsi:type="dcterms:W3CDTF">2020-09-23T18:31:36Z</dcterms:modified>
</cp:coreProperties>
</file>