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5919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324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4780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3799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805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392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9833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7491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6143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5673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573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E69D-45D6-4D27-904E-7AB1891CCE81}" type="datetimeFigureOut">
              <a:rPr lang="et-EE" smtClean="0"/>
              <a:t>13.09.2022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547F5-6320-4DBD-A23E-0C7EE64119F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4882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9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7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4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6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Anneli Kengsepp</dc:creator>
  <cp:lastModifiedBy>Anneli Kengsepp</cp:lastModifiedBy>
  <cp:revision>4</cp:revision>
  <dcterms:created xsi:type="dcterms:W3CDTF">2022-06-09T21:00:23Z</dcterms:created>
  <dcterms:modified xsi:type="dcterms:W3CDTF">2022-09-13T05:37:29Z</dcterms:modified>
</cp:coreProperties>
</file>