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6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1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3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5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2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5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3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C11B-6C13-4B09-8565-78B9961EDCE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CBD1-2FC6-44D3-A4E0-9753F4CB7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984250"/>
            <a:ext cx="629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>
                <a:solidFill>
                  <a:schemeClr val="bg1"/>
                </a:solidFill>
                <a:latin typeface="Riposte" panose="00000800000000000000" pitchFamily="50" charset="-70"/>
              </a:rPr>
              <a:t>KUST MÕTTED TULEVAD?</a:t>
            </a:r>
            <a:endParaRPr lang="et-EE" sz="3600" dirty="0">
              <a:solidFill>
                <a:schemeClr val="bg1"/>
              </a:solidFill>
              <a:latin typeface="Riposte" panose="00000800000000000000" pitchFamily="50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1543049"/>
            <a:ext cx="3816350" cy="20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700"/>
            <a:ext cx="12192000" cy="81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4155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409"/>
            <a:ext cx="12192000" cy="81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156"/>
            <a:ext cx="12192000" cy="81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0887"/>
            <a:ext cx="12192000" cy="81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641"/>
            <a:ext cx="12192000" cy="81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Riposte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Katrin Tõnisson</cp:lastModifiedBy>
  <cp:revision>5</cp:revision>
  <dcterms:created xsi:type="dcterms:W3CDTF">2021-03-15T14:57:42Z</dcterms:created>
  <dcterms:modified xsi:type="dcterms:W3CDTF">2021-03-29T10:11:47Z</dcterms:modified>
</cp:coreProperties>
</file>